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8760809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e8fba95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1aedff7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a8aaf4d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b1056f4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ef1d493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95fe086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b2909e0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