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cf7da1e9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93cd0e6-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8ba4fc8-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48019f8b-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d8cb532-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d5aecb0-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7d654a28-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8a156080-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1761598-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