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c68004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da67067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e748f8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dbc4189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a758ad5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2d50f3f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418d483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78642bd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c47dfd2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caa1e72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