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60767e9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9d0b9d2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291f71a8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99ab843-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5ff2f034-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896665a-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a5e762f-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04f795a-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