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17c06b3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3903d06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ed6bd41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7a9e9f9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cdd4581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99b76d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c6b5168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6c1a66a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5fa06d7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