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9a8f409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c77c18a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1d3239c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8a2feb0c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eef7ba8-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7efe071-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7fead02-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1145fda-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fddb8730-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818f00b-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